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396325" cy="30267275"/>
  <p:notesSz cx="9144000" cy="6858000"/>
  <p:defaultTextStyle>
    <a:defPPr>
      <a:defRPr lang="fa-IR"/>
    </a:defPPr>
    <a:lvl1pPr marL="0" algn="l" defTabSz="247985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1pPr>
    <a:lvl2pPr marL="1239926" algn="l" defTabSz="247985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2pPr>
    <a:lvl3pPr marL="2479853" algn="l" defTabSz="247985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3pPr>
    <a:lvl4pPr marL="3719779" algn="l" defTabSz="247985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4pPr>
    <a:lvl5pPr marL="4959706" algn="l" defTabSz="247985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5pPr>
    <a:lvl6pPr marL="6199632" algn="l" defTabSz="247985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6pPr>
    <a:lvl7pPr marL="7439558" algn="l" defTabSz="247985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7pPr>
    <a:lvl8pPr marL="8679485" algn="l" defTabSz="247985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8pPr>
    <a:lvl9pPr marL="9919411" algn="l" defTabSz="247985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9" d="100"/>
          <a:sy n="19" d="100"/>
        </p:scale>
        <p:origin x="2621" y="1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725" y="4953466"/>
            <a:ext cx="18186876" cy="10537496"/>
          </a:xfrm>
        </p:spPr>
        <p:txBody>
          <a:bodyPr anchor="b"/>
          <a:lstStyle>
            <a:lvl1pPr algn="ctr">
              <a:defRPr sz="140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4541" y="15897328"/>
            <a:ext cx="16047244" cy="7307583"/>
          </a:xfrm>
        </p:spPr>
        <p:txBody>
          <a:bodyPr/>
          <a:lstStyle>
            <a:lvl1pPr marL="0" indent="0" algn="ctr">
              <a:buNone/>
              <a:defRPr sz="5616"/>
            </a:lvl1pPr>
            <a:lvl2pPr marL="1069802" indent="0" algn="ctr">
              <a:buNone/>
              <a:defRPr sz="4680"/>
            </a:lvl2pPr>
            <a:lvl3pPr marL="2139605" indent="0" algn="ctr">
              <a:buNone/>
              <a:defRPr sz="4212"/>
            </a:lvl3pPr>
            <a:lvl4pPr marL="3209407" indent="0" algn="ctr">
              <a:buNone/>
              <a:defRPr sz="3744"/>
            </a:lvl4pPr>
            <a:lvl5pPr marL="4279209" indent="0" algn="ctr">
              <a:buNone/>
              <a:defRPr sz="3744"/>
            </a:lvl5pPr>
            <a:lvl6pPr marL="5349011" indent="0" algn="ctr">
              <a:buNone/>
              <a:defRPr sz="3744"/>
            </a:lvl6pPr>
            <a:lvl7pPr marL="6418814" indent="0" algn="ctr">
              <a:buNone/>
              <a:defRPr sz="3744"/>
            </a:lvl7pPr>
            <a:lvl8pPr marL="7488616" indent="0" algn="ctr">
              <a:buNone/>
              <a:defRPr sz="3744"/>
            </a:lvl8pPr>
            <a:lvl9pPr marL="8558418" indent="0" algn="ctr">
              <a:buNone/>
              <a:defRPr sz="374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DC50-7B5D-4EAB-A58F-F77D39A31E6E}" type="datetimeFigureOut">
              <a:rPr lang="fa-IR" smtClean="0"/>
              <a:t>20/12/1445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C6D92-AB09-4BBA-9217-B48098BFE5A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82359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DC50-7B5D-4EAB-A58F-F77D39A31E6E}" type="datetimeFigureOut">
              <a:rPr lang="fa-IR" smtClean="0"/>
              <a:t>20/12/1445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C6D92-AB09-4BBA-9217-B48098BFE5A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5325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11746" y="1611452"/>
            <a:ext cx="4613583" cy="25650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998" y="1611452"/>
            <a:ext cx="13573294" cy="25650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DC50-7B5D-4EAB-A58F-F77D39A31E6E}" type="datetimeFigureOut">
              <a:rPr lang="fa-IR" smtClean="0"/>
              <a:t>20/12/1445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C6D92-AB09-4BBA-9217-B48098BFE5A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82370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DC50-7B5D-4EAB-A58F-F77D39A31E6E}" type="datetimeFigureOut">
              <a:rPr lang="fa-IR" smtClean="0"/>
              <a:t>20/12/1445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C6D92-AB09-4BBA-9217-B48098BFE5A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94080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9855" y="7545809"/>
            <a:ext cx="18454330" cy="12590343"/>
          </a:xfrm>
        </p:spPr>
        <p:txBody>
          <a:bodyPr anchor="b"/>
          <a:lstStyle>
            <a:lvl1pPr>
              <a:defRPr sz="140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9855" y="20255262"/>
            <a:ext cx="18454330" cy="6620964"/>
          </a:xfrm>
        </p:spPr>
        <p:txBody>
          <a:bodyPr/>
          <a:lstStyle>
            <a:lvl1pPr marL="0" indent="0">
              <a:buNone/>
              <a:defRPr sz="5616">
                <a:solidFill>
                  <a:schemeClr val="tx1"/>
                </a:solidFill>
              </a:defRPr>
            </a:lvl1pPr>
            <a:lvl2pPr marL="1069802" indent="0">
              <a:buNone/>
              <a:defRPr sz="4680">
                <a:solidFill>
                  <a:schemeClr val="tx1">
                    <a:tint val="75000"/>
                  </a:schemeClr>
                </a:solidFill>
              </a:defRPr>
            </a:lvl2pPr>
            <a:lvl3pPr marL="2139605" indent="0">
              <a:buNone/>
              <a:defRPr sz="4212">
                <a:solidFill>
                  <a:schemeClr val="tx1">
                    <a:tint val="75000"/>
                  </a:schemeClr>
                </a:solidFill>
              </a:defRPr>
            </a:lvl3pPr>
            <a:lvl4pPr marL="3209407" indent="0">
              <a:buNone/>
              <a:defRPr sz="3744">
                <a:solidFill>
                  <a:schemeClr val="tx1">
                    <a:tint val="75000"/>
                  </a:schemeClr>
                </a:solidFill>
              </a:defRPr>
            </a:lvl4pPr>
            <a:lvl5pPr marL="4279209" indent="0">
              <a:buNone/>
              <a:defRPr sz="3744">
                <a:solidFill>
                  <a:schemeClr val="tx1">
                    <a:tint val="75000"/>
                  </a:schemeClr>
                </a:solidFill>
              </a:defRPr>
            </a:lvl5pPr>
            <a:lvl6pPr marL="5349011" indent="0">
              <a:buNone/>
              <a:defRPr sz="3744">
                <a:solidFill>
                  <a:schemeClr val="tx1">
                    <a:tint val="75000"/>
                  </a:schemeClr>
                </a:solidFill>
              </a:defRPr>
            </a:lvl6pPr>
            <a:lvl7pPr marL="6418814" indent="0">
              <a:buNone/>
              <a:defRPr sz="3744">
                <a:solidFill>
                  <a:schemeClr val="tx1">
                    <a:tint val="75000"/>
                  </a:schemeClr>
                </a:solidFill>
              </a:defRPr>
            </a:lvl7pPr>
            <a:lvl8pPr marL="7488616" indent="0">
              <a:buNone/>
              <a:defRPr sz="3744">
                <a:solidFill>
                  <a:schemeClr val="tx1">
                    <a:tint val="75000"/>
                  </a:schemeClr>
                </a:solidFill>
              </a:defRPr>
            </a:lvl8pPr>
            <a:lvl9pPr marL="8558418" indent="0">
              <a:buNone/>
              <a:defRPr sz="37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DC50-7B5D-4EAB-A58F-F77D39A31E6E}" type="datetimeFigureOut">
              <a:rPr lang="fa-IR" smtClean="0"/>
              <a:t>20/12/1445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C6D92-AB09-4BBA-9217-B48098BFE5A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7224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997" y="8057261"/>
            <a:ext cx="9093438" cy="192043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31890" y="8057261"/>
            <a:ext cx="9093438" cy="192043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DC50-7B5D-4EAB-A58F-F77D39A31E6E}" type="datetimeFigureOut">
              <a:rPr lang="fa-IR" smtClean="0"/>
              <a:t>20/12/1445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C6D92-AB09-4BBA-9217-B48098BFE5A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02209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84" y="1611459"/>
            <a:ext cx="18454330" cy="585027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787" y="7419688"/>
            <a:ext cx="9051647" cy="3636275"/>
          </a:xfrm>
        </p:spPr>
        <p:txBody>
          <a:bodyPr anchor="b"/>
          <a:lstStyle>
            <a:lvl1pPr marL="0" indent="0">
              <a:buNone/>
              <a:defRPr sz="5616" b="1"/>
            </a:lvl1pPr>
            <a:lvl2pPr marL="1069802" indent="0">
              <a:buNone/>
              <a:defRPr sz="4680" b="1"/>
            </a:lvl2pPr>
            <a:lvl3pPr marL="2139605" indent="0">
              <a:buNone/>
              <a:defRPr sz="4212" b="1"/>
            </a:lvl3pPr>
            <a:lvl4pPr marL="3209407" indent="0">
              <a:buNone/>
              <a:defRPr sz="3744" b="1"/>
            </a:lvl4pPr>
            <a:lvl5pPr marL="4279209" indent="0">
              <a:buNone/>
              <a:defRPr sz="3744" b="1"/>
            </a:lvl5pPr>
            <a:lvl6pPr marL="5349011" indent="0">
              <a:buNone/>
              <a:defRPr sz="3744" b="1"/>
            </a:lvl6pPr>
            <a:lvl7pPr marL="6418814" indent="0">
              <a:buNone/>
              <a:defRPr sz="3744" b="1"/>
            </a:lvl7pPr>
            <a:lvl8pPr marL="7488616" indent="0">
              <a:buNone/>
              <a:defRPr sz="3744" b="1"/>
            </a:lvl8pPr>
            <a:lvl9pPr marL="8558418" indent="0">
              <a:buNone/>
              <a:defRPr sz="37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3787" y="11055963"/>
            <a:ext cx="9051647" cy="162616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31891" y="7419688"/>
            <a:ext cx="9096225" cy="3636275"/>
          </a:xfrm>
        </p:spPr>
        <p:txBody>
          <a:bodyPr anchor="b"/>
          <a:lstStyle>
            <a:lvl1pPr marL="0" indent="0">
              <a:buNone/>
              <a:defRPr sz="5616" b="1"/>
            </a:lvl1pPr>
            <a:lvl2pPr marL="1069802" indent="0">
              <a:buNone/>
              <a:defRPr sz="4680" b="1"/>
            </a:lvl2pPr>
            <a:lvl3pPr marL="2139605" indent="0">
              <a:buNone/>
              <a:defRPr sz="4212" b="1"/>
            </a:lvl3pPr>
            <a:lvl4pPr marL="3209407" indent="0">
              <a:buNone/>
              <a:defRPr sz="3744" b="1"/>
            </a:lvl4pPr>
            <a:lvl5pPr marL="4279209" indent="0">
              <a:buNone/>
              <a:defRPr sz="3744" b="1"/>
            </a:lvl5pPr>
            <a:lvl6pPr marL="5349011" indent="0">
              <a:buNone/>
              <a:defRPr sz="3744" b="1"/>
            </a:lvl6pPr>
            <a:lvl7pPr marL="6418814" indent="0">
              <a:buNone/>
              <a:defRPr sz="3744" b="1"/>
            </a:lvl7pPr>
            <a:lvl8pPr marL="7488616" indent="0">
              <a:buNone/>
              <a:defRPr sz="3744" b="1"/>
            </a:lvl8pPr>
            <a:lvl9pPr marL="8558418" indent="0">
              <a:buNone/>
              <a:defRPr sz="37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31891" y="11055963"/>
            <a:ext cx="9096225" cy="162616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DC50-7B5D-4EAB-A58F-F77D39A31E6E}" type="datetimeFigureOut">
              <a:rPr lang="fa-IR" smtClean="0"/>
              <a:t>20/12/1445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C6D92-AB09-4BBA-9217-B48098BFE5A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08331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DC50-7B5D-4EAB-A58F-F77D39A31E6E}" type="datetimeFigureOut">
              <a:rPr lang="fa-IR" smtClean="0"/>
              <a:t>20/12/1445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C6D92-AB09-4BBA-9217-B48098BFE5A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48498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DC50-7B5D-4EAB-A58F-F77D39A31E6E}" type="datetimeFigureOut">
              <a:rPr lang="fa-IR" smtClean="0"/>
              <a:t>20/12/1445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C6D92-AB09-4BBA-9217-B48098BFE5A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24458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84" y="2017818"/>
            <a:ext cx="6900872" cy="7062364"/>
          </a:xfrm>
        </p:spPr>
        <p:txBody>
          <a:bodyPr anchor="b"/>
          <a:lstStyle>
            <a:lvl1pPr>
              <a:defRPr sz="74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6225" y="4357934"/>
            <a:ext cx="10831890" cy="21509383"/>
          </a:xfrm>
        </p:spPr>
        <p:txBody>
          <a:bodyPr/>
          <a:lstStyle>
            <a:lvl1pPr>
              <a:defRPr sz="7488"/>
            </a:lvl1pPr>
            <a:lvl2pPr>
              <a:defRPr sz="6552"/>
            </a:lvl2pPr>
            <a:lvl3pPr>
              <a:defRPr sz="5616"/>
            </a:lvl3pPr>
            <a:lvl4pPr>
              <a:defRPr sz="4680"/>
            </a:lvl4pPr>
            <a:lvl5pPr>
              <a:defRPr sz="4680"/>
            </a:lvl5pPr>
            <a:lvl6pPr>
              <a:defRPr sz="4680"/>
            </a:lvl6pPr>
            <a:lvl7pPr>
              <a:defRPr sz="4680"/>
            </a:lvl7pPr>
            <a:lvl8pPr>
              <a:defRPr sz="4680"/>
            </a:lvl8pPr>
            <a:lvl9pPr>
              <a:defRPr sz="46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3784" y="9080183"/>
            <a:ext cx="6900872" cy="16822161"/>
          </a:xfrm>
        </p:spPr>
        <p:txBody>
          <a:bodyPr/>
          <a:lstStyle>
            <a:lvl1pPr marL="0" indent="0">
              <a:buNone/>
              <a:defRPr sz="3744"/>
            </a:lvl1pPr>
            <a:lvl2pPr marL="1069802" indent="0">
              <a:buNone/>
              <a:defRPr sz="3276"/>
            </a:lvl2pPr>
            <a:lvl3pPr marL="2139605" indent="0">
              <a:buNone/>
              <a:defRPr sz="2808"/>
            </a:lvl3pPr>
            <a:lvl4pPr marL="3209407" indent="0">
              <a:buNone/>
              <a:defRPr sz="2340"/>
            </a:lvl4pPr>
            <a:lvl5pPr marL="4279209" indent="0">
              <a:buNone/>
              <a:defRPr sz="2340"/>
            </a:lvl5pPr>
            <a:lvl6pPr marL="5349011" indent="0">
              <a:buNone/>
              <a:defRPr sz="2340"/>
            </a:lvl6pPr>
            <a:lvl7pPr marL="6418814" indent="0">
              <a:buNone/>
              <a:defRPr sz="2340"/>
            </a:lvl7pPr>
            <a:lvl8pPr marL="7488616" indent="0">
              <a:buNone/>
              <a:defRPr sz="2340"/>
            </a:lvl8pPr>
            <a:lvl9pPr marL="8558418" indent="0">
              <a:buNone/>
              <a:defRPr sz="23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DC50-7B5D-4EAB-A58F-F77D39A31E6E}" type="datetimeFigureOut">
              <a:rPr lang="fa-IR" smtClean="0"/>
              <a:t>20/12/1445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C6D92-AB09-4BBA-9217-B48098BFE5A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52333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84" y="2017818"/>
            <a:ext cx="6900872" cy="7062364"/>
          </a:xfrm>
        </p:spPr>
        <p:txBody>
          <a:bodyPr anchor="b"/>
          <a:lstStyle>
            <a:lvl1pPr>
              <a:defRPr sz="74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6225" y="4357934"/>
            <a:ext cx="10831890" cy="21509383"/>
          </a:xfrm>
        </p:spPr>
        <p:txBody>
          <a:bodyPr anchor="t"/>
          <a:lstStyle>
            <a:lvl1pPr marL="0" indent="0">
              <a:buNone/>
              <a:defRPr sz="7488"/>
            </a:lvl1pPr>
            <a:lvl2pPr marL="1069802" indent="0">
              <a:buNone/>
              <a:defRPr sz="6552"/>
            </a:lvl2pPr>
            <a:lvl3pPr marL="2139605" indent="0">
              <a:buNone/>
              <a:defRPr sz="5616"/>
            </a:lvl3pPr>
            <a:lvl4pPr marL="3209407" indent="0">
              <a:buNone/>
              <a:defRPr sz="4680"/>
            </a:lvl4pPr>
            <a:lvl5pPr marL="4279209" indent="0">
              <a:buNone/>
              <a:defRPr sz="4680"/>
            </a:lvl5pPr>
            <a:lvl6pPr marL="5349011" indent="0">
              <a:buNone/>
              <a:defRPr sz="4680"/>
            </a:lvl6pPr>
            <a:lvl7pPr marL="6418814" indent="0">
              <a:buNone/>
              <a:defRPr sz="4680"/>
            </a:lvl7pPr>
            <a:lvl8pPr marL="7488616" indent="0">
              <a:buNone/>
              <a:defRPr sz="4680"/>
            </a:lvl8pPr>
            <a:lvl9pPr marL="8558418" indent="0">
              <a:buNone/>
              <a:defRPr sz="468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3784" y="9080183"/>
            <a:ext cx="6900872" cy="16822161"/>
          </a:xfrm>
        </p:spPr>
        <p:txBody>
          <a:bodyPr/>
          <a:lstStyle>
            <a:lvl1pPr marL="0" indent="0">
              <a:buNone/>
              <a:defRPr sz="3744"/>
            </a:lvl1pPr>
            <a:lvl2pPr marL="1069802" indent="0">
              <a:buNone/>
              <a:defRPr sz="3276"/>
            </a:lvl2pPr>
            <a:lvl3pPr marL="2139605" indent="0">
              <a:buNone/>
              <a:defRPr sz="2808"/>
            </a:lvl3pPr>
            <a:lvl4pPr marL="3209407" indent="0">
              <a:buNone/>
              <a:defRPr sz="2340"/>
            </a:lvl4pPr>
            <a:lvl5pPr marL="4279209" indent="0">
              <a:buNone/>
              <a:defRPr sz="2340"/>
            </a:lvl5pPr>
            <a:lvl6pPr marL="5349011" indent="0">
              <a:buNone/>
              <a:defRPr sz="2340"/>
            </a:lvl6pPr>
            <a:lvl7pPr marL="6418814" indent="0">
              <a:buNone/>
              <a:defRPr sz="2340"/>
            </a:lvl7pPr>
            <a:lvl8pPr marL="7488616" indent="0">
              <a:buNone/>
              <a:defRPr sz="2340"/>
            </a:lvl8pPr>
            <a:lvl9pPr marL="8558418" indent="0">
              <a:buNone/>
              <a:defRPr sz="23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DC50-7B5D-4EAB-A58F-F77D39A31E6E}" type="datetimeFigureOut">
              <a:rPr lang="fa-IR" smtClean="0"/>
              <a:t>20/12/1445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C6D92-AB09-4BBA-9217-B48098BFE5A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22650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998" y="1611459"/>
            <a:ext cx="18454330" cy="58502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998" y="8057261"/>
            <a:ext cx="18454330" cy="192043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997" y="28053287"/>
            <a:ext cx="4814173" cy="1611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6DC50-7B5D-4EAB-A58F-F77D39A31E6E}" type="datetimeFigureOut">
              <a:rPr lang="fa-IR" smtClean="0"/>
              <a:t>20/12/1445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7533" y="28053287"/>
            <a:ext cx="7221260" cy="1611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11155" y="28053287"/>
            <a:ext cx="4814173" cy="1611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6D92-AB09-4BBA-9217-B48098BFE5A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57483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9605" rtl="1" eaLnBrk="1" latinLnBrk="0" hangingPunct="1">
        <a:lnSpc>
          <a:spcPct val="90000"/>
        </a:lnSpc>
        <a:spcBef>
          <a:spcPct val="0"/>
        </a:spcBef>
        <a:buNone/>
        <a:defRPr sz="102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901" indent="-534901" algn="r" defTabSz="2139605" rtl="1" eaLnBrk="1" latinLnBrk="0" hangingPunct="1">
        <a:lnSpc>
          <a:spcPct val="90000"/>
        </a:lnSpc>
        <a:spcBef>
          <a:spcPts val="2340"/>
        </a:spcBef>
        <a:buFont typeface="Arial" panose="020B0604020202020204" pitchFamily="34" charset="0"/>
        <a:buChar char="•"/>
        <a:defRPr sz="6552" kern="1200">
          <a:solidFill>
            <a:schemeClr val="tx1"/>
          </a:solidFill>
          <a:latin typeface="+mn-lt"/>
          <a:ea typeface="+mn-ea"/>
          <a:cs typeface="+mn-cs"/>
        </a:defRPr>
      </a:lvl1pPr>
      <a:lvl2pPr marL="1604703" indent="-534901" algn="r" defTabSz="2139605" rtl="1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5616" kern="1200">
          <a:solidFill>
            <a:schemeClr val="tx1"/>
          </a:solidFill>
          <a:latin typeface="+mn-lt"/>
          <a:ea typeface="+mn-ea"/>
          <a:cs typeface="+mn-cs"/>
        </a:defRPr>
      </a:lvl2pPr>
      <a:lvl3pPr marL="2674506" indent="-534901" algn="r" defTabSz="2139605" rtl="1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680" kern="1200">
          <a:solidFill>
            <a:schemeClr val="tx1"/>
          </a:solidFill>
          <a:latin typeface="+mn-lt"/>
          <a:ea typeface="+mn-ea"/>
          <a:cs typeface="+mn-cs"/>
        </a:defRPr>
      </a:lvl3pPr>
      <a:lvl4pPr marL="3744308" indent="-534901" algn="r" defTabSz="2139605" rtl="1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2" kern="1200">
          <a:solidFill>
            <a:schemeClr val="tx1"/>
          </a:solidFill>
          <a:latin typeface="+mn-lt"/>
          <a:ea typeface="+mn-ea"/>
          <a:cs typeface="+mn-cs"/>
        </a:defRPr>
      </a:lvl4pPr>
      <a:lvl5pPr marL="4814110" indent="-534901" algn="r" defTabSz="2139605" rtl="1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2" kern="1200">
          <a:solidFill>
            <a:schemeClr val="tx1"/>
          </a:solidFill>
          <a:latin typeface="+mn-lt"/>
          <a:ea typeface="+mn-ea"/>
          <a:cs typeface="+mn-cs"/>
        </a:defRPr>
      </a:lvl5pPr>
      <a:lvl6pPr marL="5883913" indent="-534901" algn="r" defTabSz="2139605" rtl="1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2" kern="1200">
          <a:solidFill>
            <a:schemeClr val="tx1"/>
          </a:solidFill>
          <a:latin typeface="+mn-lt"/>
          <a:ea typeface="+mn-ea"/>
          <a:cs typeface="+mn-cs"/>
        </a:defRPr>
      </a:lvl6pPr>
      <a:lvl7pPr marL="6953715" indent="-534901" algn="r" defTabSz="2139605" rtl="1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2" kern="1200">
          <a:solidFill>
            <a:schemeClr val="tx1"/>
          </a:solidFill>
          <a:latin typeface="+mn-lt"/>
          <a:ea typeface="+mn-ea"/>
          <a:cs typeface="+mn-cs"/>
        </a:defRPr>
      </a:lvl7pPr>
      <a:lvl8pPr marL="8023517" indent="-534901" algn="r" defTabSz="2139605" rtl="1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2" kern="1200">
          <a:solidFill>
            <a:schemeClr val="tx1"/>
          </a:solidFill>
          <a:latin typeface="+mn-lt"/>
          <a:ea typeface="+mn-ea"/>
          <a:cs typeface="+mn-cs"/>
        </a:defRPr>
      </a:lvl8pPr>
      <a:lvl9pPr marL="9093319" indent="-534901" algn="r" defTabSz="2139605" rtl="1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2139605" rtl="1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1pPr>
      <a:lvl2pPr marL="1069802" algn="r" defTabSz="2139605" rtl="1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2pPr>
      <a:lvl3pPr marL="2139605" algn="r" defTabSz="2139605" rtl="1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3pPr>
      <a:lvl4pPr marL="3209407" algn="r" defTabSz="2139605" rtl="1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4pPr>
      <a:lvl5pPr marL="4279209" algn="r" defTabSz="2139605" rtl="1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5pPr>
      <a:lvl6pPr marL="5349011" algn="r" defTabSz="2139605" rtl="1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6pPr>
      <a:lvl7pPr marL="6418814" algn="r" defTabSz="2139605" rtl="1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7pPr>
      <a:lvl8pPr marL="7488616" algn="r" defTabSz="2139605" rtl="1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8pPr>
      <a:lvl9pPr marL="8558418" algn="r" defTabSz="2139605" rtl="1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2"/>
          <a:srcRect l="2463"/>
          <a:stretch/>
        </p:blipFill>
        <p:spPr>
          <a:xfrm>
            <a:off x="-1" y="0"/>
            <a:ext cx="21396325" cy="5850273"/>
          </a:xfrm>
          <a:prstGeom prst="rect">
            <a:avLst/>
          </a:prstGeom>
        </p:spPr>
      </p:pic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190732"/>
              </p:ext>
            </p:extLst>
          </p:nvPr>
        </p:nvGraphicFramePr>
        <p:xfrm>
          <a:off x="1470997" y="8108059"/>
          <a:ext cx="18454330" cy="2089874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9227165">
                  <a:extLst>
                    <a:ext uri="{9D8B030D-6E8A-4147-A177-3AD203B41FA5}">
                      <a16:colId xmlns:a16="http://schemas.microsoft.com/office/drawing/2014/main" val="3770724837"/>
                    </a:ext>
                  </a:extLst>
                </a:gridCol>
                <a:gridCol w="9227165">
                  <a:extLst>
                    <a:ext uri="{9D8B030D-6E8A-4147-A177-3AD203B41FA5}">
                      <a16:colId xmlns:a16="http://schemas.microsoft.com/office/drawing/2014/main" val="314590936"/>
                    </a:ext>
                  </a:extLst>
                </a:gridCol>
              </a:tblGrid>
              <a:tr h="3496057">
                <a:tc gridSpan="2">
                  <a:txBody>
                    <a:bodyPr/>
                    <a:lstStyle/>
                    <a:p>
                      <a:pPr marL="0" marR="0" indent="0" algn="ctr" defTabSz="2139605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4400" b="1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عنوان مقاله (نازنین 44 بولد)</a:t>
                      </a:r>
                    </a:p>
                    <a:p>
                      <a:pPr algn="ctr" rtl="1"/>
                      <a:endParaRPr lang="fa-IR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marL="0" indent="0" algn="ctr">
                        <a:buNone/>
                      </a:pPr>
                      <a:r>
                        <a:rPr lang="fa-IR" sz="4400" baseline="0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نام نویسنده/نویسندگان (نازنین  40 بولد)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fa-IR" sz="4400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وابستگی سازمانی (نازنین</a:t>
                      </a:r>
                      <a:r>
                        <a:rPr lang="fa-IR" sz="4400" baseline="0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 36</a:t>
                      </a:r>
                      <a:r>
                        <a:rPr lang="fa-IR" sz="4400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 بولد)</a:t>
                      </a:r>
                    </a:p>
                    <a:p>
                      <a:pPr algn="ctr" rtl="1"/>
                      <a:endParaRPr lang="fa-IR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fa-IR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5875084"/>
                  </a:ext>
                </a:extLst>
              </a:tr>
              <a:tr h="9982666">
                <a:tc>
                  <a:txBody>
                    <a:bodyPr/>
                    <a:lstStyle/>
                    <a:p>
                      <a:pPr algn="ctr" rtl="1"/>
                      <a:r>
                        <a:rPr lang="fa-IR" sz="3200" b="1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چکیده</a:t>
                      </a:r>
                    </a:p>
                    <a:p>
                      <a:pPr algn="ctr" rtl="1"/>
                      <a:endParaRPr lang="fa-IR" sz="32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ctr" rtl="1"/>
                      <a:r>
                        <a:rPr lang="fa-IR" sz="3200" b="1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عناوین قسمت ها (نازنین 32 بولد)</a:t>
                      </a:r>
                    </a:p>
                    <a:p>
                      <a:pPr algn="ctr" rtl="1"/>
                      <a:endParaRPr lang="fa-IR" sz="28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ctr" rtl="1"/>
                      <a:endParaRPr lang="fa-IR" sz="28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ctr" rtl="1"/>
                      <a:r>
                        <a:rPr lang="fa-IR" sz="2800" b="1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متن کلیه قسمتها (نازنین 28)</a:t>
                      </a:r>
                    </a:p>
                    <a:p>
                      <a:pPr algn="ctr" rtl="1"/>
                      <a:endParaRPr lang="fa-IR" sz="28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ctr" rtl="1"/>
                      <a:endParaRPr lang="fa-IR" sz="28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ctr" rtl="1"/>
                      <a:endParaRPr lang="fa-IR" sz="28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ctr" rtl="1"/>
                      <a:endParaRPr lang="fa-IR" sz="28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ctr" rtl="1"/>
                      <a:endParaRPr lang="fa-IR" sz="28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ctr" rtl="1"/>
                      <a:endParaRPr lang="fa-IR" sz="28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ctr" rtl="1"/>
                      <a:endParaRPr lang="fa-IR" sz="28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ctr" rtl="1"/>
                      <a:endParaRPr lang="fa-IR" sz="28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ctr" rtl="1"/>
                      <a:endParaRPr lang="fa-IR" sz="28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ctr" rtl="1"/>
                      <a:endParaRPr lang="fa-IR" sz="28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ctr" rtl="1"/>
                      <a:endParaRPr lang="fa-IR" sz="28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ctr" rtl="1"/>
                      <a:endParaRPr lang="fa-IR" sz="28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ctr" rtl="1"/>
                      <a:endParaRPr lang="fa-IR" sz="28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ctr" rtl="1"/>
                      <a:endParaRPr lang="fa-IR" sz="28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800" b="1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           واژگان</a:t>
                      </a:r>
                      <a:r>
                        <a:rPr lang="fa-IR" sz="2800" b="1" baseline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sz="2800" b="1" baseline="0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کلیدی: </a:t>
                      </a:r>
                      <a:endParaRPr lang="fa-IR" sz="28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3200" b="1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یافته ها و نتایج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1363905"/>
                  </a:ext>
                </a:extLst>
              </a:tr>
              <a:tr h="7420019">
                <a:tc>
                  <a:txBody>
                    <a:bodyPr/>
                    <a:lstStyle/>
                    <a:p>
                      <a:pPr algn="ctr" rtl="1"/>
                      <a:r>
                        <a:rPr lang="fa-IR" sz="3200" b="1" dirty="0">
                          <a:cs typeface="B Nazanin" panose="00000400000000000000" pitchFamily="2" charset="-78"/>
                        </a:rPr>
                        <a:t>مقدمه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3200" b="1" dirty="0">
                          <a:cs typeface="B Nazanin" panose="00000400000000000000" pitchFamily="2" charset="-78"/>
                        </a:rPr>
                        <a:t>منابع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36610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6670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پوستر" id="{51DA2B26-C395-4A2A-B8C4-CF6527D3D856}" vid="{54772098-6FB5-4957-BE69-F405A6C1FB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قالب_پوستر</Template>
  <TotalTime>1</TotalTime>
  <Words>49</Words>
  <Application>Microsoft Office PowerPoint</Application>
  <PresentationFormat>Custom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Negar Dafeian</dc:creator>
  <cp:lastModifiedBy>Negar Dafeian</cp:lastModifiedBy>
  <cp:revision>1</cp:revision>
  <dcterms:created xsi:type="dcterms:W3CDTF">2024-06-26T09:24:03Z</dcterms:created>
  <dcterms:modified xsi:type="dcterms:W3CDTF">2024-06-26T09:25:06Z</dcterms:modified>
</cp:coreProperties>
</file>